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71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891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9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0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616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33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82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06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91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424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ADFA1-DA27-354F-B807-D120B569E7A0}" type="datetimeFigureOut">
              <a:rPr lang="en-US" smtClean="0"/>
              <a:t>11/5/18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19EE4-FED9-9F41-A509-98BF03E6E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15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53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06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47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775" r="-36775"/>
          <a:stretch>
            <a:fillRect/>
          </a:stretch>
        </p:blipFill>
        <p:spPr>
          <a:xfrm>
            <a:off x="-1460696" y="119529"/>
            <a:ext cx="12054803" cy="6629677"/>
          </a:xfrm>
        </p:spPr>
      </p:pic>
    </p:spTree>
    <p:extLst>
      <p:ext uri="{BB962C8B-B14F-4D97-AF65-F5344CB8AC3E}">
        <p14:creationId xmlns:p14="http://schemas.microsoft.com/office/powerpoint/2010/main" val="3511241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with a partner</a:t>
            </a:r>
            <a:endParaRPr lang="en-US" dirty="0"/>
          </a:p>
        </p:txBody>
      </p:sp>
      <p:pic>
        <p:nvPicPr>
          <p:cNvPr id="4" name="Content Placeholder 3" descr="Screen Shot 2018-11-05 at 10.47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060" b="-750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4246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48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312" r="-36312"/>
          <a:stretch>
            <a:fillRect/>
          </a:stretch>
        </p:blipFill>
        <p:spPr>
          <a:xfrm>
            <a:off x="-1553626" y="119530"/>
            <a:ext cx="12252621" cy="6738470"/>
          </a:xfrm>
        </p:spPr>
      </p:pic>
    </p:spTree>
    <p:extLst>
      <p:ext uri="{BB962C8B-B14F-4D97-AF65-F5344CB8AC3E}">
        <p14:creationId xmlns:p14="http://schemas.microsoft.com/office/powerpoint/2010/main" val="43813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48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941" b="-619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91051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48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63" b="-177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2361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1-05 at 10.48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9" r="-5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6698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48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703" r="-33703"/>
          <a:stretch>
            <a:fillRect/>
          </a:stretch>
        </p:blipFill>
        <p:spPr>
          <a:xfrm>
            <a:off x="-1662547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251936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1-05 at 10.49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301" b="-473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6809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49.2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928" r="-38928"/>
          <a:stretch>
            <a:fillRect/>
          </a:stretch>
        </p:blipFill>
        <p:spPr>
          <a:xfrm>
            <a:off x="-1647058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408068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49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98" r="-14398"/>
          <a:stretch>
            <a:fillRect/>
          </a:stretch>
        </p:blipFill>
        <p:spPr>
          <a:xfrm>
            <a:off x="-1068113" y="379580"/>
            <a:ext cx="11275397" cy="6201034"/>
          </a:xfrm>
        </p:spPr>
      </p:pic>
    </p:spTree>
    <p:extLst>
      <p:ext uri="{BB962C8B-B14F-4D97-AF65-F5344CB8AC3E}">
        <p14:creationId xmlns:p14="http://schemas.microsoft.com/office/powerpoint/2010/main" val="3859475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of Linear Equations</a:t>
            </a:r>
            <a:endParaRPr lang="en-US" dirty="0"/>
          </a:p>
        </p:txBody>
      </p:sp>
      <p:pic>
        <p:nvPicPr>
          <p:cNvPr id="4" name="Content Placeholder 3" descr="Screen Shot 2018-11-05 at 10.45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254" b="-662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4280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with a partner</a:t>
            </a:r>
            <a:endParaRPr lang="en-US" dirty="0"/>
          </a:p>
        </p:txBody>
      </p:sp>
      <p:pic>
        <p:nvPicPr>
          <p:cNvPr id="4" name="Content Placeholder 3" descr="Screen Shot 2018-11-05 at 10.49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176" b="-731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9353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0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007" r="-52007"/>
          <a:stretch>
            <a:fillRect/>
          </a:stretch>
        </p:blipFill>
        <p:spPr>
          <a:xfrm>
            <a:off x="-166620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24893290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0.2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129" b="-341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99166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1-05 at 10.50.3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191" b="-731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63288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0.4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668" r="-44668"/>
          <a:stretch>
            <a:fillRect/>
          </a:stretch>
        </p:blipFill>
        <p:spPr>
          <a:xfrm>
            <a:off x="-1666204" y="0"/>
            <a:ext cx="12469963" cy="6858000"/>
          </a:xfrm>
        </p:spPr>
      </p:pic>
    </p:spTree>
    <p:extLst>
      <p:ext uri="{BB962C8B-B14F-4D97-AF65-F5344CB8AC3E}">
        <p14:creationId xmlns:p14="http://schemas.microsoft.com/office/powerpoint/2010/main" val="369583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1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97" b="-48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8566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with a partner</a:t>
            </a:r>
            <a:endParaRPr lang="en-US" dirty="0"/>
          </a:p>
        </p:txBody>
      </p:sp>
      <p:pic>
        <p:nvPicPr>
          <p:cNvPr id="4" name="Content Placeholder 3" descr="Screen Shot 2018-11-05 at 10.51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425" b="-684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96800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1.3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285" r="-26285"/>
          <a:stretch>
            <a:fillRect/>
          </a:stretch>
        </p:blipFill>
        <p:spPr>
          <a:xfrm>
            <a:off x="-1658951" y="0"/>
            <a:ext cx="12469963" cy="6858000"/>
          </a:xfrm>
        </p:spPr>
      </p:pic>
    </p:spTree>
    <p:extLst>
      <p:ext uri="{BB962C8B-B14F-4D97-AF65-F5344CB8AC3E}">
        <p14:creationId xmlns:p14="http://schemas.microsoft.com/office/powerpoint/2010/main" val="30349168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1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505" r="-30505"/>
          <a:stretch>
            <a:fillRect/>
          </a:stretch>
        </p:blipFill>
        <p:spPr>
          <a:xfrm>
            <a:off x="-741424" y="406031"/>
            <a:ext cx="10639882" cy="5851525"/>
          </a:xfrm>
        </p:spPr>
      </p:pic>
    </p:spTree>
    <p:extLst>
      <p:ext uri="{BB962C8B-B14F-4D97-AF65-F5344CB8AC3E}">
        <p14:creationId xmlns:p14="http://schemas.microsoft.com/office/powerpoint/2010/main" val="25382400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1-05 at 10.52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9654" b="-696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6020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1-05 at 10.46.0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107" b="-421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5163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2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25" b="-9525"/>
          <a:stretch>
            <a:fillRect/>
          </a:stretch>
        </p:blipFill>
        <p:spPr>
          <a:xfrm>
            <a:off x="457200" y="1162222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9297045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2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13" r="-72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101704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1-05 at 10.53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944" b="-459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66413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3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434" r="-28434"/>
          <a:stretch>
            <a:fillRect/>
          </a:stretch>
        </p:blipFill>
        <p:spPr>
          <a:xfrm>
            <a:off x="-1545240" y="0"/>
            <a:ext cx="12220170" cy="6720623"/>
          </a:xfrm>
        </p:spPr>
      </p:pic>
    </p:spTree>
    <p:extLst>
      <p:ext uri="{BB962C8B-B14F-4D97-AF65-F5344CB8AC3E}">
        <p14:creationId xmlns:p14="http://schemas.microsoft.com/office/powerpoint/2010/main" val="30185487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creen Shot 2018-11-05 at 10.54.1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578" b="-955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350841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4.2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83" r="-10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74264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4.5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545" b="-275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97273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1-05 at 10.55.0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7371" b="-4673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56562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5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976" r="-45976"/>
          <a:stretch>
            <a:fillRect/>
          </a:stretch>
        </p:blipFill>
        <p:spPr>
          <a:xfrm>
            <a:off x="-1666202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18481539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5.3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0893" b="-1108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682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46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43" r="-17443"/>
          <a:stretch>
            <a:fillRect/>
          </a:stretch>
        </p:blipFill>
        <p:spPr>
          <a:xfrm>
            <a:off x="-1182404" y="495665"/>
            <a:ext cx="11139258" cy="6126163"/>
          </a:xfrm>
        </p:spPr>
      </p:pic>
    </p:spTree>
    <p:extLst>
      <p:ext uri="{BB962C8B-B14F-4D97-AF65-F5344CB8AC3E}">
        <p14:creationId xmlns:p14="http://schemas.microsoft.com/office/powerpoint/2010/main" val="15832733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with a partner</a:t>
            </a:r>
            <a:endParaRPr lang="en-US" dirty="0"/>
          </a:p>
        </p:txBody>
      </p:sp>
      <p:pic>
        <p:nvPicPr>
          <p:cNvPr id="4" name="Content Placeholder 3" descr="Screen Shot 2018-11-05 at 10.55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4977" b="-2849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486415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6.0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92" r="-30092"/>
          <a:stretch>
            <a:fillRect/>
          </a:stretch>
        </p:blipFill>
        <p:spPr>
          <a:xfrm>
            <a:off x="-1666203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41060529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56.1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0893" b="-1108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98677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Linear Systems</a:t>
            </a:r>
            <a:endParaRPr lang="en-US" dirty="0"/>
          </a:p>
        </p:txBody>
      </p:sp>
      <p:pic>
        <p:nvPicPr>
          <p:cNvPr id="4" name="Content Placeholder 3" descr="Screen Shot 2018-11-05 at 10.46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306" b="-643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4284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46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589" r="-375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30122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graphs</a:t>
            </a:r>
            <a:endParaRPr lang="en-US" dirty="0"/>
          </a:p>
        </p:txBody>
      </p:sp>
      <p:pic>
        <p:nvPicPr>
          <p:cNvPr id="4" name="Content Placeholder 3" descr="Screen Shot 2018-11-05 at 10.46.5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19" r="-20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4694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11-05 at 10.47.0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82" b="-59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36824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as a class</a:t>
            </a:r>
            <a:endParaRPr lang="en-US" dirty="0"/>
          </a:p>
        </p:txBody>
      </p:sp>
      <p:pic>
        <p:nvPicPr>
          <p:cNvPr id="4" name="Content Placeholder 3" descr="Screen Shot 2018-11-05 at 10.47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5659" b="-1056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79710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59</Words>
  <Application>Microsoft Macintosh PowerPoint</Application>
  <PresentationFormat>On-screen Show (4:3)</PresentationFormat>
  <Paragraphs>16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Day 53</vt:lpstr>
      <vt:lpstr>Systems of Linear Equations</vt:lpstr>
      <vt:lpstr>Solve as a class</vt:lpstr>
      <vt:lpstr>PowerPoint Presentation</vt:lpstr>
      <vt:lpstr>Graphing Linear Systems</vt:lpstr>
      <vt:lpstr>PowerPoint Presentation</vt:lpstr>
      <vt:lpstr>Interpreting graphs</vt:lpstr>
      <vt:lpstr>PowerPoint Presentation</vt:lpstr>
      <vt:lpstr>Solve as a class</vt:lpstr>
      <vt:lpstr>PowerPoint Presentation</vt:lpstr>
      <vt:lpstr>Solve with a partner</vt:lpstr>
      <vt:lpstr>PowerPoint Presentation</vt:lpstr>
      <vt:lpstr>PowerPoint Presentation</vt:lpstr>
      <vt:lpstr>PowerPoint Presentation</vt:lpstr>
      <vt:lpstr>Solve as a class</vt:lpstr>
      <vt:lpstr>PowerPoint Presentation</vt:lpstr>
      <vt:lpstr>Solve as a class</vt:lpstr>
      <vt:lpstr>PowerPoint Presentation</vt:lpstr>
      <vt:lpstr>PowerPoint Presentation</vt:lpstr>
      <vt:lpstr>Solve with a partner</vt:lpstr>
      <vt:lpstr>PowerPoint Presentation</vt:lpstr>
      <vt:lpstr>PowerPoint Presentation</vt:lpstr>
      <vt:lpstr>Solve as a class</vt:lpstr>
      <vt:lpstr>PowerPoint Presentation</vt:lpstr>
      <vt:lpstr>PowerPoint Presentation</vt:lpstr>
      <vt:lpstr>Solve with a partner</vt:lpstr>
      <vt:lpstr>PowerPoint Presentation</vt:lpstr>
      <vt:lpstr>PowerPoint Presentation</vt:lpstr>
      <vt:lpstr>Solve as a class</vt:lpstr>
      <vt:lpstr>PowerPoint Presentation</vt:lpstr>
      <vt:lpstr>PowerPoint Presentation</vt:lpstr>
      <vt:lpstr>Solve as a class</vt:lpstr>
      <vt:lpstr>PowerPoint Presentation</vt:lpstr>
      <vt:lpstr>PowerPoint Presentation</vt:lpstr>
      <vt:lpstr>PowerPoint Presentation</vt:lpstr>
      <vt:lpstr>PowerPoint Presentation</vt:lpstr>
      <vt:lpstr>Solve as a class</vt:lpstr>
      <vt:lpstr>PowerPoint Presentation</vt:lpstr>
      <vt:lpstr>PowerPoint Presentation</vt:lpstr>
      <vt:lpstr>Solve with a partner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53</dc:title>
  <dc:creator>Mathew Tucker</dc:creator>
  <cp:lastModifiedBy>Mathew Tucker</cp:lastModifiedBy>
  <cp:revision>3</cp:revision>
  <dcterms:created xsi:type="dcterms:W3CDTF">2018-11-06T04:56:42Z</dcterms:created>
  <dcterms:modified xsi:type="dcterms:W3CDTF">2018-11-06T05:21:08Z</dcterms:modified>
</cp:coreProperties>
</file>